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67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5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727835"/>
            <a:ext cx="1765300" cy="1121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25" y="1661160"/>
            <a:ext cx="1381760" cy="1250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2990" y="6196965"/>
            <a:ext cx="1024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</a:t>
            </a:r>
            <a:r>
              <a:rPr lang="zh-CN" altLang="en-US"/>
              <a:t>系列电机采用</a:t>
            </a:r>
            <a:r>
              <a:rPr lang="en-US" altLang="zh-CN"/>
              <a:t>Ethernet</a:t>
            </a:r>
            <a:r>
              <a:rPr lang="zh-CN" altLang="en-US"/>
              <a:t>协议通讯，所以只需要上位机接交换机级联电机即可，接线控制</a:t>
            </a:r>
            <a:r>
              <a:rPr lang="zh-CN" altLang="en-US"/>
              <a:t>简单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580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DPX RDK X3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00370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千兆</a:t>
            </a:r>
            <a:r>
              <a:rPr lang="zh-CN" altLang="en-US"/>
              <a:t>交换机</a:t>
            </a:r>
            <a:endParaRPr lang="zh-CN" altLang="en-US"/>
          </a:p>
        </p:txBody>
      </p:sp>
      <p:cxnSp>
        <p:nvCxnSpPr>
          <p:cNvPr id="17" name="曲线连接符 16"/>
          <p:cNvCxnSpPr/>
          <p:nvPr/>
        </p:nvCxnSpPr>
        <p:spPr>
          <a:xfrm>
            <a:off x="4464050" y="1797685"/>
            <a:ext cx="993775" cy="789305"/>
          </a:xfrm>
          <a:prstGeom prst="curvedConnector3">
            <a:avLst>
              <a:gd name="adj1" fmla="val 5003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86993" y="1727518"/>
            <a:ext cx="2773045" cy="3295015"/>
          </a:xfrm>
          <a:prstGeom prst="rect">
            <a:avLst/>
          </a:prstGeom>
        </p:spPr>
      </p:pic>
      <p:cxnSp>
        <p:nvCxnSpPr>
          <p:cNvPr id="20" name="曲线连接符 19"/>
          <p:cNvCxnSpPr/>
          <p:nvPr/>
        </p:nvCxnSpPr>
        <p:spPr>
          <a:xfrm rot="10800000">
            <a:off x="7766685" y="1480185"/>
            <a:ext cx="1478915" cy="795020"/>
          </a:xfrm>
          <a:prstGeom prst="curvedConnector3">
            <a:avLst>
              <a:gd name="adj1" fmla="val 499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766685" y="119253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9781540" y="1734820"/>
            <a:ext cx="848360" cy="508000"/>
          </a:xfrm>
          <a:prstGeom prst="curvedConnector3">
            <a:avLst>
              <a:gd name="adj1" fmla="val 500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551160" y="141986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cxnSp>
        <p:nvCxnSpPr>
          <p:cNvPr id="24" name="曲线连接符 23"/>
          <p:cNvCxnSpPr/>
          <p:nvPr/>
        </p:nvCxnSpPr>
        <p:spPr>
          <a:xfrm>
            <a:off x="9754870" y="4011930"/>
            <a:ext cx="841375" cy="814705"/>
          </a:xfrm>
          <a:prstGeom prst="curvedConnector3">
            <a:avLst>
              <a:gd name="adj1" fmla="val 500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629900" y="465455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26" name="曲线连接符 25"/>
          <p:cNvCxnSpPr>
            <a:stCxn id="13" idx="3"/>
          </p:cNvCxnSpPr>
          <p:nvPr/>
        </p:nvCxnSpPr>
        <p:spPr>
          <a:xfrm>
            <a:off x="6941185" y="2286635"/>
            <a:ext cx="1771650" cy="1441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3241675"/>
            <a:ext cx="1306195" cy="130302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695960" y="2288540"/>
            <a:ext cx="492760" cy="1604645"/>
          </a:xfrm>
          <a:prstGeom prst="curvedConnector3">
            <a:avLst>
              <a:gd name="adj1" fmla="val 1483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461260" y="1805305"/>
            <a:ext cx="6731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/</a:t>
            </a:r>
            <a:endParaRPr lang="en-US" altLang="zh-CN" sz="6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510" y="1734820"/>
            <a:ext cx="1295400" cy="1142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796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Jetson </a:t>
            </a:r>
            <a:r>
              <a:rPr lang="en-US" altLang="zh-CN"/>
              <a:t>orin nx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920" y="609600"/>
            <a:ext cx="5314950" cy="2915920"/>
          </a:xfrm>
          <a:prstGeom prst="rect">
            <a:avLst/>
          </a:prstGeom>
        </p:spPr>
      </p:pic>
      <p:pic>
        <p:nvPicPr>
          <p:cNvPr id="5" name="图片 5" descr="85227c4066820b5d60bda3da92fba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823913"/>
            <a:ext cx="4686300" cy="540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429000"/>
            <a:ext cx="5314950" cy="290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1270000"/>
            <a:ext cx="3816350" cy="4562475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000" r="29301"/>
          <a:stretch>
            <a:fillRect/>
          </a:stretch>
        </p:blipFill>
        <p:spPr>
          <a:xfrm>
            <a:off x="5830570" y="809625"/>
            <a:ext cx="2419350" cy="3533775"/>
          </a:xfrm>
          <a:prstGeom prst="rect">
            <a:avLst/>
          </a:prstGeom>
        </p:spPr>
      </p:pic>
      <p:cxnSp>
        <p:nvCxnSpPr>
          <p:cNvPr id="5" name="曲线连接符 4"/>
          <p:cNvCxnSpPr>
            <a:endCxn id="3" idx="1"/>
          </p:cNvCxnSpPr>
          <p:nvPr/>
        </p:nvCxnSpPr>
        <p:spPr>
          <a:xfrm rot="16200000">
            <a:off x="3903345" y="2682875"/>
            <a:ext cx="2033270" cy="18205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endCxn id="21" idx="1"/>
          </p:cNvCxnSpPr>
          <p:nvPr/>
        </p:nvCxnSpPr>
        <p:spPr>
          <a:xfrm flipV="1">
            <a:off x="7216775" y="991870"/>
            <a:ext cx="2216150" cy="262255"/>
          </a:xfrm>
          <a:prstGeom prst="curvedConnector3">
            <a:avLst>
              <a:gd name="adj1" fmla="val 500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32925" y="80772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8" name="曲线连接符 7"/>
          <p:cNvCxnSpPr>
            <a:endCxn id="23" idx="1"/>
          </p:cNvCxnSpPr>
          <p:nvPr/>
        </p:nvCxnSpPr>
        <p:spPr>
          <a:xfrm>
            <a:off x="7593965" y="1717675"/>
            <a:ext cx="1738630" cy="102171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332595" y="255524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332595" y="42418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9" name="曲线连接符 8"/>
          <p:cNvCxnSpPr>
            <a:endCxn id="25" idx="1"/>
          </p:cNvCxnSpPr>
          <p:nvPr/>
        </p:nvCxnSpPr>
        <p:spPr>
          <a:xfrm>
            <a:off x="7629525" y="3368675"/>
            <a:ext cx="1703070" cy="105727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9181465" y="2943860"/>
            <a:ext cx="1743075" cy="12242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181465" y="1270000"/>
            <a:ext cx="1793875" cy="119126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9181465" y="4610100"/>
            <a:ext cx="1692275" cy="1209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265" y="4243070"/>
            <a:ext cx="3147695" cy="21666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668020"/>
            <a:ext cx="1828800" cy="2105025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48" y="923608"/>
            <a:ext cx="3933825" cy="41243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530" y="2509520"/>
            <a:ext cx="119189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10" y="1860550"/>
            <a:ext cx="220980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2291715"/>
            <a:ext cx="2023745" cy="250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893570"/>
            <a:ext cx="3009265" cy="3071495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>
            <a:off x="6360795" y="3010535"/>
            <a:ext cx="774700" cy="244475"/>
          </a:xfrm>
          <a:prstGeom prst="curvedConnector3">
            <a:avLst>
              <a:gd name="adj1" fmla="val 500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39615" y="1679575"/>
            <a:ext cx="4064000" cy="58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销孔负责受负载剪切力</a:t>
            </a:r>
            <a:r>
              <a:rPr lang="zh-CN" altLang="en-US" sz="1600"/>
              <a:t>，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螺丝仅用来紧固</a:t>
            </a:r>
            <a:endParaRPr lang="zh-CN" altLang="en-US" sz="1600"/>
          </a:p>
          <a:p>
            <a:endParaRPr lang="zh-CN" altLang="en-US" sz="1600"/>
          </a:p>
        </p:txBody>
      </p:sp>
      <p:cxnSp>
        <p:nvCxnSpPr>
          <p:cNvPr id="11" name="曲线连接符 10"/>
          <p:cNvCxnSpPr/>
          <p:nvPr/>
        </p:nvCxnSpPr>
        <p:spPr>
          <a:xfrm flipV="1">
            <a:off x="7468235" y="3445510"/>
            <a:ext cx="1169035" cy="108585"/>
          </a:xfrm>
          <a:prstGeom prst="curvedConnector3">
            <a:avLst>
              <a:gd name="adj1" fmla="val 500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73620" y="4787900"/>
            <a:ext cx="312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模块化设计，</a:t>
            </a:r>
            <a:endParaRPr lang="zh-CN" altLang="en-US" sz="1600"/>
          </a:p>
          <a:p>
            <a:r>
              <a:rPr lang="zh-CN" altLang="en-US" sz="1600"/>
              <a:t>可以迅速拆装同时实现应力分散</a:t>
            </a:r>
            <a:endParaRPr lang="zh-CN" altLang="en-US" sz="1600"/>
          </a:p>
        </p:txBody>
      </p:sp>
      <p:pic>
        <p:nvPicPr>
          <p:cNvPr id="13" name="图片 12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291965" y="1424940"/>
            <a:ext cx="6450965" cy="423608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7" idx="3"/>
            <a:endCxn id="16" idx="1"/>
          </p:cNvCxnSpPr>
          <p:nvPr/>
        </p:nvCxnSpPr>
        <p:spPr>
          <a:xfrm>
            <a:off x="3992245" y="3429635"/>
            <a:ext cx="299720" cy="1136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2980" y="1067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电机输出轴模块化</a:t>
            </a:r>
            <a:r>
              <a:rPr lang="zh-CN" altLang="en-US"/>
              <a:t>设计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19175"/>
            <a:ext cx="4347845" cy="466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80" y="1916430"/>
            <a:ext cx="3069590" cy="274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1387475"/>
            <a:ext cx="2714625" cy="2977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10" y="4364990"/>
            <a:ext cx="2688590" cy="1095375"/>
          </a:xfrm>
          <a:prstGeom prst="rect">
            <a:avLst/>
          </a:prstGeom>
        </p:spPr>
      </p:pic>
      <p:pic>
        <p:nvPicPr>
          <p:cNvPr id="5" name="图片 4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65145" y="505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双足机器人踝关节并联机构</a:t>
            </a:r>
            <a:r>
              <a:rPr lang="zh-CN" altLang="en-US"/>
              <a:t>解算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5990" y="5928360"/>
            <a:ext cx="803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本质上，并联结构的逆解比正解好算，正解通过牛顿法迭代出数值解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707231" y="1512888"/>
            <a:ext cx="5067617" cy="3519804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980" y="953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</a:t>
            </a:r>
            <a:r>
              <a:rPr lang="en-US" altLang="zh-CN"/>
              <a:t>Ethernet</a:t>
            </a:r>
            <a:r>
              <a:rPr lang="zh-CN" altLang="en-US"/>
              <a:t>协议机理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0265" y="5082540"/>
            <a:ext cx="224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win/linux/mac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85" y="288925"/>
            <a:ext cx="4305300" cy="2753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6580" y="3113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Ethernet</a:t>
            </a:r>
            <a:r>
              <a:rPr lang="zh-CN" altLang="en-US"/>
              <a:t>实现了物理层的</a:t>
            </a:r>
            <a:r>
              <a:rPr lang="zh-CN" altLang="en-US"/>
              <a:t>隔离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4485" y="5845175"/>
            <a:ext cx="4568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Ethernet</a:t>
            </a:r>
            <a:r>
              <a:rPr lang="zh-CN" altLang="en-US" sz="1400">
                <a:sym typeface="+mn-ea"/>
              </a:rPr>
              <a:t>的极低延时，同时还有自动协商，在菊花链（Daisy Chain）配置中的切换性能非常出色等性质</a:t>
            </a:r>
            <a:endParaRPr lang="zh-CN" altLang="en-US" sz="1400">
              <a:sym typeface="+mn-ea"/>
            </a:endParaRPr>
          </a:p>
        </p:txBody>
      </p:sp>
      <p:pic>
        <p:nvPicPr>
          <p:cNvPr id="12" name="图片 12" descr="77e38576df3a046b3a8f9beb3122b46e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85" y="3481705"/>
            <a:ext cx="4377055" cy="23139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commondata" val="eyJoZGlkIjoiMjM1MWU1YjQ3NjYwYzIwZDZlMmZjYTlhZTZlMDY3NGQ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WPS 演示</Application>
  <PresentationFormat>宽屏</PresentationFormat>
  <Paragraphs>43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阿部察察</cp:lastModifiedBy>
  <cp:revision>157</cp:revision>
  <dcterms:created xsi:type="dcterms:W3CDTF">2019-06-19T02:08:00Z</dcterms:created>
  <dcterms:modified xsi:type="dcterms:W3CDTF">2024-08-28T07:21:50Z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0DECC0DCF6854B2986BD985A788FD8D1_11</vt:lpwstr>
  </property>
</Properties>
</file>